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6" r:id="rId5"/>
    <p:sldId id="259" r:id="rId6"/>
    <p:sldId id="267" r:id="rId7"/>
    <p:sldId id="268" r:id="rId8"/>
    <p:sldId id="260" r:id="rId9"/>
    <p:sldId id="269" r:id="rId10"/>
    <p:sldId id="261" r:id="rId11"/>
    <p:sldId id="265" r:id="rId12"/>
    <p:sldId id="262" r:id="rId13"/>
    <p:sldId id="270" r:id="rId14"/>
    <p:sldId id="271" r:id="rId15"/>
    <p:sldId id="272" r:id="rId16"/>
    <p:sldId id="273" r:id="rId17"/>
    <p:sldId id="264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E17F53E-9404-4776-B22A-65278AD274C5}" v="51" dt="2019-12-06T05:37:08.615"/>
    <p1510:client id="{5A512D78-6290-409B-A611-A1E1059FA6DC}" v="252" dt="2019-12-06T05:26:27.674"/>
    <p1510:client id="{C69ABFDD-50E1-4394-BC62-45ABED3B4858}" v="10" dt="2019-12-06T05:27:03.799"/>
    <p1510:client id="{F7572625-960B-4D43-A003-373FB3D3FD28}" v="32" dt="2019-12-05T20:51:43.022"/>
    <p1510:client id="{FF4FC907-6072-41A0-9F2F-D8F732B5C38E}" v="4" dt="2019-12-11T03:14:44.72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clId="Web-{5A512D78-6290-409B-A611-A1E1059FA6DC}"/>
    <pc:docChg chg="modSld">
      <pc:chgData name="" userId="" providerId="" clId="Web-{5A512D78-6290-409B-A611-A1E1059FA6DC}" dt="2019-12-06T05:26:27.674" v="249"/>
      <pc:docMkLst>
        <pc:docMk/>
      </pc:docMkLst>
      <pc:sldChg chg="modSp addAnim modAnim">
        <pc:chgData name="" userId="" providerId="" clId="Web-{5A512D78-6290-409B-A611-A1E1059FA6DC}" dt="2019-12-06T05:26:27.674" v="249"/>
        <pc:sldMkLst>
          <pc:docMk/>
          <pc:sldMk cId="193272072" sldId="257"/>
        </pc:sldMkLst>
        <pc:spChg chg="mod">
          <ac:chgData name="" userId="" providerId="" clId="Web-{5A512D78-6290-409B-A611-A1E1059FA6DC}" dt="2019-12-06T05:25:31.721" v="243" actId="20577"/>
          <ac:spMkLst>
            <pc:docMk/>
            <pc:sldMk cId="193272072" sldId="257"/>
            <ac:spMk id="3" creationId="{620A56A1-A739-4A8F-8EA1-E4F57DB54A02}"/>
          </ac:spMkLst>
        </pc:spChg>
        <pc:picChg chg="mod">
          <ac:chgData name="" userId="" providerId="" clId="Web-{5A512D78-6290-409B-A611-A1E1059FA6DC}" dt="2019-12-06T05:24:44.939" v="196" actId="1076"/>
          <ac:picMkLst>
            <pc:docMk/>
            <pc:sldMk cId="193272072" sldId="257"/>
            <ac:picMk id="5" creationId="{AFBDADE4-EDF2-4E42-94A8-1873EDBD6547}"/>
          </ac:picMkLst>
        </pc:picChg>
      </pc:sldChg>
    </pc:docChg>
  </pc:docChgLst>
  <pc:docChgLst>
    <pc:chgData clId="Web-{C69ABFDD-50E1-4394-BC62-45ABED3B4858}"/>
    <pc:docChg chg="modSld">
      <pc:chgData name="" userId="" providerId="" clId="Web-{C69ABFDD-50E1-4394-BC62-45ABED3B4858}" dt="2019-12-06T05:27:03.799" v="8" actId="20577"/>
      <pc:docMkLst>
        <pc:docMk/>
      </pc:docMkLst>
      <pc:sldChg chg="modSp">
        <pc:chgData name="" userId="" providerId="" clId="Web-{C69ABFDD-50E1-4394-BC62-45ABED3B4858}" dt="2019-12-06T05:27:03.799" v="7" actId="20577"/>
        <pc:sldMkLst>
          <pc:docMk/>
          <pc:sldMk cId="1049615713" sldId="256"/>
        </pc:sldMkLst>
        <pc:spChg chg="mod">
          <ac:chgData name="" userId="" providerId="" clId="Web-{C69ABFDD-50E1-4394-BC62-45ABED3B4858}" dt="2019-12-06T05:27:00.049" v="2" actId="20577"/>
          <ac:spMkLst>
            <pc:docMk/>
            <pc:sldMk cId="1049615713" sldId="256"/>
            <ac:spMk id="2" creationId="{B8835C8A-6513-4029-9477-35F61FCB7A90}"/>
          </ac:spMkLst>
        </pc:spChg>
        <pc:spChg chg="mod">
          <ac:chgData name="" userId="" providerId="" clId="Web-{C69ABFDD-50E1-4394-BC62-45ABED3B4858}" dt="2019-12-06T05:27:03.799" v="7" actId="20577"/>
          <ac:spMkLst>
            <pc:docMk/>
            <pc:sldMk cId="1049615713" sldId="256"/>
            <ac:spMk id="3" creationId="{EBE0187E-DB42-41A2-AFD5-8A69540FD5F5}"/>
          </ac:spMkLst>
        </pc:spChg>
      </pc:sldChg>
    </pc:docChg>
  </pc:docChgLst>
  <pc:docChgLst>
    <pc:chgData clId="Web-{FF4FC907-6072-41A0-9F2F-D8F732B5C38E}"/>
    <pc:docChg chg="modSld">
      <pc:chgData name="" userId="" providerId="" clId="Web-{FF4FC907-6072-41A0-9F2F-D8F732B5C38E}" dt="2019-12-11T03:14:44.726" v="3" actId="20577"/>
      <pc:docMkLst>
        <pc:docMk/>
      </pc:docMkLst>
      <pc:sldChg chg="modSp">
        <pc:chgData name="" userId="" providerId="" clId="Web-{FF4FC907-6072-41A0-9F2F-D8F732B5C38E}" dt="2019-12-11T03:14:44.726" v="2" actId="20577"/>
        <pc:sldMkLst>
          <pc:docMk/>
          <pc:sldMk cId="193272072" sldId="257"/>
        </pc:sldMkLst>
        <pc:spChg chg="mod">
          <ac:chgData name="" userId="" providerId="" clId="Web-{FF4FC907-6072-41A0-9F2F-D8F732B5C38E}" dt="2019-12-11T03:14:44.726" v="2" actId="20577"/>
          <ac:spMkLst>
            <pc:docMk/>
            <pc:sldMk cId="193272072" sldId="257"/>
            <ac:spMk id="3" creationId="{620A56A1-A739-4A8F-8EA1-E4F57DB54A02}"/>
          </ac:spMkLst>
        </pc:spChg>
      </pc:sldChg>
    </pc:docChg>
  </pc:docChgLst>
  <pc:docChgLst>
    <pc:chgData clId="Web-{F7572625-960B-4D43-A003-373FB3D3FD28}"/>
    <pc:docChg chg="modSld">
      <pc:chgData name="" userId="" providerId="" clId="Web-{F7572625-960B-4D43-A003-373FB3D3FD28}" dt="2019-12-05T20:51:43.022" v="26" actId="1076"/>
      <pc:docMkLst>
        <pc:docMk/>
      </pc:docMkLst>
      <pc:sldChg chg="addSp delSp modSp">
        <pc:chgData name="" userId="" providerId="" clId="Web-{F7572625-960B-4D43-A003-373FB3D3FD28}" dt="2019-12-05T20:51:43.022" v="26" actId="1076"/>
        <pc:sldMkLst>
          <pc:docMk/>
          <pc:sldMk cId="1578177119" sldId="261"/>
        </pc:sldMkLst>
        <pc:spChg chg="mod">
          <ac:chgData name="" userId="" providerId="" clId="Web-{F7572625-960B-4D43-A003-373FB3D3FD28}" dt="2019-12-05T20:50:20.116" v="8" actId="20577"/>
          <ac:spMkLst>
            <pc:docMk/>
            <pc:sldMk cId="1578177119" sldId="261"/>
            <ac:spMk id="3" creationId="{4B7E2F09-F02E-4BE8-B4D0-76C0EDB4CEB2}"/>
          </ac:spMkLst>
        </pc:spChg>
        <pc:spChg chg="add del mod">
          <ac:chgData name="" userId="" providerId="" clId="Web-{F7572625-960B-4D43-A003-373FB3D3FD28}" dt="2019-12-05T20:50:13.616" v="5"/>
          <ac:spMkLst>
            <pc:docMk/>
            <pc:sldMk cId="1578177119" sldId="261"/>
            <ac:spMk id="4" creationId="{8A9B4EE0-9343-404E-897E-D88DD7C0F5C7}"/>
          </ac:spMkLst>
        </pc:spChg>
        <pc:picChg chg="add del mod">
          <ac:chgData name="" userId="" providerId="" clId="Web-{F7572625-960B-4D43-A003-373FB3D3FD28}" dt="2019-12-05T20:51:35.944" v="21"/>
          <ac:picMkLst>
            <pc:docMk/>
            <pc:sldMk cId="1578177119" sldId="261"/>
            <ac:picMk id="5" creationId="{5D095E09-5906-4977-BFDC-0C56B92E3E41}"/>
          </ac:picMkLst>
        </pc:picChg>
        <pc:picChg chg="add mod">
          <ac:chgData name="" userId="" providerId="" clId="Web-{F7572625-960B-4D43-A003-373FB3D3FD28}" dt="2019-12-05T20:51:43.022" v="26" actId="1076"/>
          <ac:picMkLst>
            <pc:docMk/>
            <pc:sldMk cId="1578177119" sldId="261"/>
            <ac:picMk id="7" creationId="{9ACB63ED-3522-435B-9869-555E5133FD3D}"/>
          </ac:picMkLst>
        </pc:picChg>
        <pc:picChg chg="add mod">
          <ac:chgData name="" userId="" providerId="" clId="Web-{F7572625-960B-4D43-A003-373FB3D3FD28}" dt="2019-12-05T20:51:41.569" v="25" actId="14100"/>
          <ac:picMkLst>
            <pc:docMk/>
            <pc:sldMk cId="1578177119" sldId="261"/>
            <ac:picMk id="9" creationId="{607BEE1C-2078-4648-A385-0B06D8060730}"/>
          </ac:picMkLst>
        </pc:picChg>
      </pc:sldChg>
    </pc:docChg>
  </pc:docChgLst>
  <pc:docChgLst>
    <pc:chgData clId="Web-{1E17F53E-9404-4776-B22A-65278AD274C5}"/>
    <pc:docChg chg="addSld modSld">
      <pc:chgData name="" userId="" providerId="" clId="Web-{1E17F53E-9404-4776-B22A-65278AD274C5}" dt="2019-12-06T05:37:06.224" v="43" actId="20577"/>
      <pc:docMkLst>
        <pc:docMk/>
      </pc:docMkLst>
      <pc:sldChg chg="modSp">
        <pc:chgData name="" userId="" providerId="" clId="Web-{1E17F53E-9404-4776-B22A-65278AD274C5}" dt="2019-12-06T05:36:44.380" v="35" actId="20577"/>
        <pc:sldMkLst>
          <pc:docMk/>
          <pc:sldMk cId="1049615713" sldId="256"/>
        </pc:sldMkLst>
        <pc:spChg chg="mod">
          <ac:chgData name="" userId="" providerId="" clId="Web-{1E17F53E-9404-4776-B22A-65278AD274C5}" dt="2019-12-06T05:36:44.380" v="35" actId="20577"/>
          <ac:spMkLst>
            <pc:docMk/>
            <pc:sldMk cId="1049615713" sldId="256"/>
            <ac:spMk id="2" creationId="{B8835C8A-6513-4029-9477-35F61FCB7A90}"/>
          </ac:spMkLst>
        </pc:spChg>
      </pc:sldChg>
      <pc:sldChg chg="addAnim modAnim">
        <pc:chgData name="" userId="" providerId="" clId="Web-{1E17F53E-9404-4776-B22A-65278AD274C5}" dt="2019-12-06T05:27:46.565" v="1"/>
        <pc:sldMkLst>
          <pc:docMk/>
          <pc:sldMk cId="193272072" sldId="257"/>
        </pc:sldMkLst>
      </pc:sldChg>
      <pc:sldChg chg="addSp modSp">
        <pc:chgData name="" userId="" providerId="" clId="Web-{1E17F53E-9404-4776-B22A-65278AD274C5}" dt="2019-12-06T05:37:06.224" v="42" actId="20577"/>
        <pc:sldMkLst>
          <pc:docMk/>
          <pc:sldMk cId="4242283216" sldId="258"/>
        </pc:sldMkLst>
        <pc:spChg chg="mod">
          <ac:chgData name="" userId="" providerId="" clId="Web-{1E17F53E-9404-4776-B22A-65278AD274C5}" dt="2019-12-06T05:37:06.224" v="42" actId="20577"/>
          <ac:spMkLst>
            <pc:docMk/>
            <pc:sldMk cId="4242283216" sldId="258"/>
            <ac:spMk id="3" creationId="{74EF21A2-1CF4-47F2-9DE4-5C57B8A95360}"/>
          </ac:spMkLst>
        </pc:spChg>
        <pc:picChg chg="add mod">
          <ac:chgData name="" userId="" providerId="" clId="Web-{1E17F53E-9404-4776-B22A-65278AD274C5}" dt="2019-12-06T05:28:43.409" v="8" actId="1076"/>
          <ac:picMkLst>
            <pc:docMk/>
            <pc:sldMk cId="4242283216" sldId="258"/>
            <ac:picMk id="4" creationId="{0C37DC62-C7BD-48F1-A36D-4BBAE806CD9E}"/>
          </ac:picMkLst>
        </pc:picChg>
      </pc:sldChg>
      <pc:sldChg chg="modSp">
        <pc:chgData name="" userId="" providerId="" clId="Web-{1E17F53E-9404-4776-B22A-65278AD274C5}" dt="2019-12-06T05:36:23.177" v="32" actId="14100"/>
        <pc:sldMkLst>
          <pc:docMk/>
          <pc:sldMk cId="1578177119" sldId="261"/>
        </pc:sldMkLst>
        <pc:spChg chg="mod">
          <ac:chgData name="" userId="" providerId="" clId="Web-{1E17F53E-9404-4776-B22A-65278AD274C5}" dt="2019-12-06T05:36:23.177" v="32" actId="14100"/>
          <ac:spMkLst>
            <pc:docMk/>
            <pc:sldMk cId="1578177119" sldId="261"/>
            <ac:spMk id="3" creationId="{4B7E2F09-F02E-4BE8-B4D0-76C0EDB4CEB2}"/>
          </ac:spMkLst>
        </pc:spChg>
      </pc:sldChg>
      <pc:sldChg chg="delSp modSp add replId">
        <pc:chgData name="" userId="" providerId="" clId="Web-{1E17F53E-9404-4776-B22A-65278AD274C5}" dt="2019-12-06T05:33:09.020" v="22" actId="20577"/>
        <pc:sldMkLst>
          <pc:docMk/>
          <pc:sldMk cId="928801233" sldId="263"/>
        </pc:sldMkLst>
        <pc:spChg chg="mod">
          <ac:chgData name="" userId="" providerId="" clId="Web-{1E17F53E-9404-4776-B22A-65278AD274C5}" dt="2019-12-06T05:32:48.848" v="12" actId="20577"/>
          <ac:spMkLst>
            <pc:docMk/>
            <pc:sldMk cId="928801233" sldId="263"/>
            <ac:spMk id="2" creationId="{1FCD4F67-5D45-40BE-BDD0-CBE0F4B96B1F}"/>
          </ac:spMkLst>
        </pc:spChg>
        <pc:spChg chg="mod">
          <ac:chgData name="" userId="" providerId="" clId="Web-{1E17F53E-9404-4776-B22A-65278AD274C5}" dt="2019-12-06T05:33:09.020" v="22" actId="20577"/>
          <ac:spMkLst>
            <pc:docMk/>
            <pc:sldMk cId="928801233" sldId="263"/>
            <ac:spMk id="3" creationId="{74EF21A2-1CF4-47F2-9DE4-5C57B8A95360}"/>
          </ac:spMkLst>
        </pc:spChg>
        <pc:picChg chg="del">
          <ac:chgData name="" userId="" providerId="" clId="Web-{1E17F53E-9404-4776-B22A-65278AD274C5}" dt="2019-12-06T05:33:00.473" v="15"/>
          <ac:picMkLst>
            <pc:docMk/>
            <pc:sldMk cId="928801233" sldId="263"/>
            <ac:picMk id="4" creationId="{0C37DC62-C7BD-48F1-A36D-4BBAE806CD9E}"/>
          </ac:picMkLst>
        </pc:picChg>
      </pc:sldChg>
      <pc:sldChg chg="add replId">
        <pc:chgData name="" userId="" providerId="" clId="Web-{1E17F53E-9404-4776-B22A-65278AD274C5}" dt="2019-12-06T05:36:46.505" v="37"/>
        <pc:sldMkLst>
          <pc:docMk/>
          <pc:sldMk cId="1395985914" sldId="264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986CC8-C5BA-4EEE-8F86-FCCC02AE76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49E613D-10F9-4658-8D05-8148566084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9890F1-5A2F-4F3D-B292-1452AB3A9C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9C7EAE-9C54-47A0-ACF1-12CD7A0919E2}" type="datetimeFigureOut">
              <a:rPr lang="en-US" smtClean="0"/>
              <a:t>12/10/2019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D11BC9-360F-4E26-AC3F-D3A8B63751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42AE97-D6FA-467F-9677-EEF809AB5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70A27F-3E3C-46D5-89D4-81601A94F1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7917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1B3BC-CEE7-4155-8E53-6CD77CFB5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49AA286-4B53-43E0-95C2-8CD52012E1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58030E-C4C7-46C1-8D32-E7048108AD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9C7EAE-9C54-47A0-ACF1-12CD7A0919E2}" type="datetimeFigureOut">
              <a:rPr lang="en-US" smtClean="0"/>
              <a:t>12/10/2019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E08560-39C7-471F-9A1A-4EA13F38BC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E92D53-6507-4C9E-A630-DD53C6C3F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70A27F-3E3C-46D5-89D4-81601A94F1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91152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6BFB7EB-54E2-4E5A-A4D3-02A51D95F7A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9A6A52C-7F26-4DB8-B263-7F82BB1574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04C3EC-9DDC-4516-839F-2976175F02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9C7EAE-9C54-47A0-ACF1-12CD7A0919E2}" type="datetimeFigureOut">
              <a:rPr lang="en-US" smtClean="0"/>
              <a:t>12/10/2019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368D69-01C0-466C-B5E8-D894D391B4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68B18-9C3E-40EC-BCC2-FA045F85F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70A27F-3E3C-46D5-89D4-81601A94F1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3721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CC6D35-B9E2-4132-AE04-5F21FB90D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B5F685-0B83-4385-A000-B54616FBBF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46DD53-8614-4D30-8700-91779560B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9C7EAE-9C54-47A0-ACF1-12CD7A0919E2}" type="datetimeFigureOut">
              <a:rPr lang="en-US" smtClean="0"/>
              <a:t>12/10/2019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66E52B-0C05-48E2-8194-70E6F1868B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DBC15C-CD63-4E2F-B2E1-31E90B9489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70A27F-3E3C-46D5-89D4-81601A94F1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5872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60DCB1-BE16-484D-B63B-1BAA2692D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6F3246-CAC7-45D6-A03F-33B1526BE1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DB6BAD-4A8D-4AF9-BE73-2BAB4CDD23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9C7EAE-9C54-47A0-ACF1-12CD7A0919E2}" type="datetimeFigureOut">
              <a:rPr lang="en-US" smtClean="0"/>
              <a:t>12/10/2019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EE3787-C2AE-4F5A-8AD4-DEC80E263F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89E506-FB8E-4BBD-BB3E-4749316A94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70A27F-3E3C-46D5-89D4-81601A94F1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7845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F79D97-55F0-4A0B-80E9-F31973D6F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7EE01C-4A40-482E-ABA2-937DC14950C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BE3416-72D2-4FA3-B3E1-A843CBC8B5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07B316-D27E-4C81-805F-9AAC187250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9C7EAE-9C54-47A0-ACF1-12CD7A0919E2}" type="datetimeFigureOut">
              <a:rPr lang="en-US" smtClean="0"/>
              <a:t>12/10/2019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483FAD-DC70-4E1C-88F5-3F9FC0E4CC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4DC372-6CAD-46BF-9AB4-AAF2944157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70A27F-3E3C-46D5-89D4-81601A94F1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8802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25FAA2-78A5-4090-AB97-EAB2FE9D46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20706A-51B3-40E0-9564-17CEB8F808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F56854-54DE-4CEE-95CD-5B3CFC9198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CFD6B6E-1BBA-4B76-B793-EA0FF6C88A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5A2FBC2-A1F4-4FA4-B555-378F5F318F7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66D8CB3-18A4-49D5-AF52-70321A1125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9C7EAE-9C54-47A0-ACF1-12CD7A0919E2}" type="datetimeFigureOut">
              <a:rPr lang="en-US" smtClean="0"/>
              <a:t>12/10/2019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9C1368B-9D4F-483D-9CEE-BB8CCFE8EA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9E6BD5-A7CF-4270-9849-A3E10DB92D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70A27F-3E3C-46D5-89D4-81601A94F1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1350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B96288-335C-485D-8FCC-1CFC48EEFA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BA1CF3-FADE-473A-9513-3B8CB2FE92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9C7EAE-9C54-47A0-ACF1-12CD7A0919E2}" type="datetimeFigureOut">
              <a:rPr lang="en-US" smtClean="0"/>
              <a:t>12/10/2019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59B3F2-36C4-4E92-81CF-51097A6594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485175-5BD6-4426-9C05-45DEB20431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70A27F-3E3C-46D5-89D4-81601A94F1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2603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F55C77-4B5C-41A4-86DF-A04B69E271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9C7EAE-9C54-47A0-ACF1-12CD7A0919E2}" type="datetimeFigureOut">
              <a:rPr lang="en-US" smtClean="0"/>
              <a:t>12/10/2019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93AD7DE-96F3-48D0-8F2C-48EBBC8BF0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9DF8F4-74B6-4D21-BF4F-7AD748A09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70A27F-3E3C-46D5-89D4-81601A94F1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6004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107A9-E89F-44DF-8A67-8784E519E1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E9DA9D-0DCE-4202-8E52-B56C2F4AA7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E2A45D-991A-4FD8-AD88-CDCF453739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EE01CD-D97B-4FC9-8077-67351004C6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9C7EAE-9C54-47A0-ACF1-12CD7A0919E2}" type="datetimeFigureOut">
              <a:rPr lang="en-US" smtClean="0"/>
              <a:t>12/10/2019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8F8ED0-B349-40C2-A3E9-8CD645E657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C6C6CC-B02F-4EE5-9C22-4CE6E2433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70A27F-3E3C-46D5-89D4-81601A94F1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0632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26663B-E95E-4CE2-9B4F-5CE896318C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F09D503-FA28-4925-BF7B-BE9CEEDADE8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6BE673-BB8E-45BD-AD46-F9C84B727F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75148E-E0A9-4DC8-873A-9F7581C4C6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9C7EAE-9C54-47A0-ACF1-12CD7A0919E2}" type="datetimeFigureOut">
              <a:rPr lang="en-US" smtClean="0"/>
              <a:t>12/10/2019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ADE370-211E-413A-8E33-C2AA143162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43883B-E5D8-41F3-9280-5B6C727F9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70A27F-3E3C-46D5-89D4-81601A94F1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8563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25343C3-BA33-4229-B01B-37DADD4EC1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157A01-7FDD-47A3-8F4A-1EA8736079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42BB89-D3FB-4BC3-8A2B-F5B36125F70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9C7EAE-9C54-47A0-ACF1-12CD7A0919E2}" type="datetimeFigureOut">
              <a:rPr lang="en-US" smtClean="0"/>
              <a:t>12/10/2019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DF1273-186E-47DC-8A86-CB8BB0AFDF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1FF846-C2E1-412C-859F-11D6E454DC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70A27F-3E3C-46D5-89D4-81601A94F1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3629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35C8A-6513-4029-9477-35F61FCB7A9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Adaptive Control of a Quadrotor UAV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E0187E-DB42-41A2-AFD5-8A69540FD5F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err="1"/>
              <a:t>Aleix</a:t>
            </a:r>
            <a:r>
              <a:rPr lang="en-US" dirty="0"/>
              <a:t> Paris </a:t>
            </a:r>
            <a:r>
              <a:rPr lang="en-US" dirty="0" err="1"/>
              <a:t>i</a:t>
            </a:r>
            <a:r>
              <a:rPr lang="en-US" dirty="0"/>
              <a:t> Bordas</a:t>
            </a:r>
          </a:p>
          <a:p>
            <a:r>
              <a:rPr lang="en-US" dirty="0"/>
              <a:t>MIT AeroAstro</a:t>
            </a:r>
          </a:p>
        </p:txBody>
      </p:sp>
    </p:spTree>
    <p:extLst>
      <p:ext uri="{BB962C8B-B14F-4D97-AF65-F5344CB8AC3E}">
        <p14:creationId xmlns:p14="http://schemas.microsoft.com/office/powerpoint/2010/main" val="10496157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D7D31-DBDA-4E6E-ABC9-73F232DA2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Data</a:t>
            </a:r>
          </a:p>
        </p:txBody>
      </p:sp>
      <p:pic>
        <p:nvPicPr>
          <p:cNvPr id="7" name="Picture 7" descr="A close up of a map&#10;&#10;Description generated with high confidence">
            <a:extLst>
              <a:ext uri="{FF2B5EF4-FFF2-40B4-BE49-F238E27FC236}">
                <a16:creationId xmlns:a16="http://schemas.microsoft.com/office/drawing/2014/main" id="{9ACB63ED-3522-435B-9869-555E5133FD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0400" y="3386296"/>
            <a:ext cx="5137200" cy="3235409"/>
          </a:xfrm>
          <a:prstGeom prst="rect">
            <a:avLst/>
          </a:prstGeom>
        </p:spPr>
      </p:pic>
      <p:pic>
        <p:nvPicPr>
          <p:cNvPr id="9" name="Picture 9" descr="A close up of a map&#10;&#10;Description generated with high confidence">
            <a:extLst>
              <a:ext uri="{FF2B5EF4-FFF2-40B4-BE49-F238E27FC236}">
                <a16:creationId xmlns:a16="http://schemas.microsoft.com/office/drawing/2014/main" id="{607BEE1C-2078-4648-A385-0B06D80607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4400" y="424936"/>
            <a:ext cx="4969200" cy="2840128"/>
          </a:xfrm>
          <a:prstGeom prst="rect">
            <a:avLst/>
          </a:prstGeom>
        </p:spPr>
      </p:pic>
      <p:pic>
        <p:nvPicPr>
          <p:cNvPr id="6" name="Picture 7" descr="A picture containing indoor, table, computer, sitting&#10;&#10;Description generated with very high confidence">
            <a:extLst>
              <a:ext uri="{FF2B5EF4-FFF2-40B4-BE49-F238E27FC236}">
                <a16:creationId xmlns:a16="http://schemas.microsoft.com/office/drawing/2014/main" id="{055C3221-7E27-4051-897E-341462BBB95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423" t="13346" r="47896" b="14107"/>
          <a:stretch/>
        </p:blipFill>
        <p:spPr>
          <a:xfrm rot="5400000">
            <a:off x="1132866" y="1298103"/>
            <a:ext cx="2532560" cy="2951928"/>
          </a:xfrm>
          <a:prstGeom prst="rect">
            <a:avLst/>
          </a:prstGeom>
        </p:spPr>
      </p:pic>
      <p:pic>
        <p:nvPicPr>
          <p:cNvPr id="8" name="Picture 9" descr="A desk with a computer sitting on top of a table&#10;&#10;Description generated with very high confidence">
            <a:extLst>
              <a:ext uri="{FF2B5EF4-FFF2-40B4-BE49-F238E27FC236}">
                <a16:creationId xmlns:a16="http://schemas.microsoft.com/office/drawing/2014/main" id="{62B6FDE8-3E81-4F0E-8516-DC782079745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143" t="12259" r="4187" b="25902"/>
          <a:stretch/>
        </p:blipFill>
        <p:spPr>
          <a:xfrm>
            <a:off x="923182" y="4267609"/>
            <a:ext cx="4500664" cy="235409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4C3CD3B-2D88-41ED-9C5E-1E4A4E84B2C3}"/>
                  </a:ext>
                </a:extLst>
              </p:cNvPr>
              <p:cNvSpPr txBox="1"/>
              <p:nvPr/>
            </p:nvSpPr>
            <p:spPr>
              <a:xfrm>
                <a:off x="4751692" y="2221115"/>
                <a:ext cx="1391855" cy="3893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4C3CD3B-2D88-41ED-9C5E-1E4A4E84B2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1692" y="2221115"/>
                <a:ext cx="1391855" cy="38933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1B0FAC8-8C79-43CF-BC9B-045B96FFFA69}"/>
                  </a:ext>
                </a:extLst>
              </p:cNvPr>
              <p:cNvSpPr txBox="1"/>
              <p:nvPr/>
            </p:nvSpPr>
            <p:spPr>
              <a:xfrm>
                <a:off x="4751692" y="2774067"/>
                <a:ext cx="1344308" cy="38933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sub>
                      </m:sSub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1B0FAC8-8C79-43CF-BC9B-045B96FFFA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1692" y="2774067"/>
                <a:ext cx="1344308" cy="38933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781771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EF7856-9CC8-4A1F-A3AB-15BA10261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</a:t>
            </a:r>
          </a:p>
        </p:txBody>
      </p:sp>
      <p:pic>
        <p:nvPicPr>
          <p:cNvPr id="5" name="Picture 4" descr="A screenshot of a video game&#10;&#10;Description automatically generated">
            <a:extLst>
              <a:ext uri="{FF2B5EF4-FFF2-40B4-BE49-F238E27FC236}">
                <a16:creationId xmlns:a16="http://schemas.microsoft.com/office/drawing/2014/main" id="{C364CF52-EA9B-4F66-9FAB-3D5C241744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6"/>
          <a:stretch/>
        </p:blipFill>
        <p:spPr>
          <a:xfrm>
            <a:off x="97276" y="1487801"/>
            <a:ext cx="11997447" cy="5005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7857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D4942-9668-4849-BB1C-1634B8A427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565DF3-D8C7-4D4A-9B01-D7BC66BD89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the following results, the drone was commanded to climb to 5 m and move in the x direction 1 m at t = 1 s</a:t>
            </a:r>
          </a:p>
          <a:p>
            <a:r>
              <a:rPr lang="en-US" dirty="0"/>
              <a:t>At t = 12 s, one of the motors suffers a 60% loss-of-effectiveness failure (LOE)</a:t>
            </a:r>
          </a:p>
        </p:txBody>
      </p:sp>
    </p:spTree>
    <p:extLst>
      <p:ext uri="{BB962C8B-B14F-4D97-AF65-F5344CB8AC3E}">
        <p14:creationId xmlns:p14="http://schemas.microsoft.com/office/powerpoint/2010/main" val="3927482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59852F-7BD2-45D8-80FE-78C2DA133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– Baseline Controller</a:t>
            </a:r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136D342C-909F-4C38-A65B-FFFCFD59AC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32060"/>
            <a:ext cx="6252716" cy="4936355"/>
          </a:xfrm>
          <a:prstGeom prst="rect">
            <a:avLst/>
          </a:prstGeom>
        </p:spPr>
      </p:pic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941CDA3F-98FC-4CFF-9DD7-0101DBE18C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4550" y="1690687"/>
            <a:ext cx="6056918" cy="4781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7602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59852F-7BD2-45D8-80FE-78C2DA133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– Adaptive Controller</a:t>
            </a:r>
          </a:p>
        </p:txBody>
      </p:sp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A94A2491-BFF2-4849-A706-76CD359D7A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32" y="1756676"/>
            <a:ext cx="6179555" cy="4381866"/>
          </a:xfrm>
          <a:prstGeom prst="rect">
            <a:avLst/>
          </a:prstGeom>
        </p:spPr>
      </p:pic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E2380017-0D3C-4657-B52C-5D5CF2283D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0585" y="1766105"/>
            <a:ext cx="5842488" cy="4381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9105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59852F-7BD2-45D8-80FE-78C2DA1335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44475"/>
            <a:ext cx="10515600" cy="1325563"/>
          </a:xfrm>
        </p:spPr>
        <p:txBody>
          <a:bodyPr/>
          <a:lstStyle/>
          <a:p>
            <a:r>
              <a:rPr lang="en-US" dirty="0"/>
              <a:t>Results – Baseline Controller</a:t>
            </a:r>
          </a:p>
        </p:txBody>
      </p:sp>
      <p:pic>
        <p:nvPicPr>
          <p:cNvPr id="4" name="out_1_bl">
            <a:hlinkClick r:id="" action="ppaction://media"/>
            <a:extLst>
              <a:ext uri="{FF2B5EF4-FFF2-40B4-BE49-F238E27FC236}">
                <a16:creationId xmlns:a16="http://schemas.microsoft.com/office/drawing/2014/main" id="{08915D74-09C7-4EB1-A8F6-740F9D805813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430" end="1661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85583" y="773567"/>
            <a:ext cx="10420834" cy="5928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705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59852F-7BD2-45D8-80FE-78C2DA1335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03090"/>
            <a:ext cx="10515600" cy="1325563"/>
          </a:xfrm>
        </p:spPr>
        <p:txBody>
          <a:bodyPr/>
          <a:lstStyle/>
          <a:p>
            <a:r>
              <a:rPr lang="en-US" dirty="0"/>
              <a:t>Results – Adaptive Controller</a:t>
            </a:r>
          </a:p>
        </p:txBody>
      </p:sp>
      <p:pic>
        <p:nvPicPr>
          <p:cNvPr id="3" name="out_1_ad">
            <a:hlinkClick r:id="" action="ppaction://media"/>
            <a:extLst>
              <a:ext uri="{FF2B5EF4-FFF2-40B4-BE49-F238E27FC236}">
                <a16:creationId xmlns:a16="http://schemas.microsoft.com/office/drawing/2014/main" id="{863A74D6-7B17-470E-91A0-F92443070CC8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388" end="5409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32692" y="614467"/>
            <a:ext cx="10726616" cy="6102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299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35C8A-6513-4029-9477-35F61FCB7A9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Adaptive Control of a Quadrotor UAV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E0187E-DB42-41A2-AFD5-8A69540FD5F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err="1"/>
              <a:t>Aleix</a:t>
            </a:r>
            <a:r>
              <a:rPr lang="en-US" dirty="0"/>
              <a:t> Paris </a:t>
            </a:r>
            <a:r>
              <a:rPr lang="en-US" dirty="0" err="1"/>
              <a:t>i</a:t>
            </a:r>
            <a:r>
              <a:rPr lang="en-US" dirty="0"/>
              <a:t> Bordas</a:t>
            </a:r>
          </a:p>
          <a:p>
            <a:r>
              <a:rPr lang="en-US" dirty="0"/>
              <a:t>MIT AeroAstro</a:t>
            </a:r>
          </a:p>
        </p:txBody>
      </p:sp>
    </p:spTree>
    <p:extLst>
      <p:ext uri="{BB962C8B-B14F-4D97-AF65-F5344CB8AC3E}">
        <p14:creationId xmlns:p14="http://schemas.microsoft.com/office/powerpoint/2010/main" val="13959859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45241A-C14A-4E4A-9F54-47497283D8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0A56A1-A739-4A8F-8EA1-E4F57DB54A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93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Quadrotor helicopters are inherently unstable</a:t>
            </a:r>
            <a:endParaRPr lang="en-US" dirty="0"/>
          </a:p>
          <a:p>
            <a:r>
              <a:rPr lang="en-US" dirty="0"/>
              <a:t>Sources of uncertainty:</a:t>
            </a:r>
            <a:endParaRPr lang="en-US" dirty="0">
              <a:cs typeface="Calibri"/>
            </a:endParaRPr>
          </a:p>
          <a:p>
            <a:pPr lvl="1"/>
            <a:r>
              <a:rPr lang="en-US" dirty="0">
                <a:cs typeface="Calibri"/>
              </a:rPr>
              <a:t>Actuator degradation</a:t>
            </a:r>
          </a:p>
          <a:p>
            <a:pPr lvl="1"/>
            <a:r>
              <a:rPr lang="en-US" dirty="0">
                <a:cs typeface="Calibri"/>
              </a:rPr>
              <a:t>External disturbances</a:t>
            </a:r>
          </a:p>
          <a:p>
            <a:pPr lvl="1"/>
            <a:r>
              <a:rPr lang="en-US" dirty="0">
                <a:cs typeface="Calibri"/>
              </a:rPr>
              <a:t>Complex unmodeled dynamics (e.g. blade flapping, asymmetric angular speed of propellers)</a:t>
            </a:r>
          </a:p>
          <a:p>
            <a:r>
              <a:rPr lang="en-US" dirty="0">
                <a:cs typeface="Calibri"/>
              </a:rPr>
              <a:t>This is amplified in the case of actuator failures</a:t>
            </a:r>
          </a:p>
          <a:p>
            <a:r>
              <a:rPr lang="en-US" dirty="0">
                <a:cs typeface="Calibri"/>
              </a:rPr>
              <a:t>Therefore, </a:t>
            </a:r>
            <a:r>
              <a:rPr lang="en-US" b="1" dirty="0">
                <a:cs typeface="Calibri"/>
              </a:rPr>
              <a:t>adaptive control</a:t>
            </a:r>
            <a:r>
              <a:rPr lang="en-US" dirty="0">
                <a:cs typeface="Calibri"/>
              </a:rPr>
              <a:t> is a useful solution</a:t>
            </a:r>
          </a:p>
        </p:txBody>
      </p:sp>
      <p:pic>
        <p:nvPicPr>
          <p:cNvPr id="5" name="Picture 4" descr="A picture containing grass, outdoor, field, small&#10;&#10;Description automatically generated">
            <a:extLst>
              <a:ext uri="{FF2B5EF4-FFF2-40B4-BE49-F238E27FC236}">
                <a16:creationId xmlns:a16="http://schemas.microsoft.com/office/drawing/2014/main" id="{AFBDADE4-EDF2-4E42-94A8-1873EDBD654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82" t="10555" r="22957"/>
          <a:stretch/>
        </p:blipFill>
        <p:spPr>
          <a:xfrm>
            <a:off x="8262179" y="4171940"/>
            <a:ext cx="2729541" cy="2036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72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CD4F67-5D45-40BE-BDD0-CBE0F4B96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Quadrotor Dynamics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EF21A2-1CF4-47F2-9DE4-5C57B8A953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833983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>
                <a:cs typeface="Calibri"/>
              </a:rPr>
              <a:t>Assuming rigid body and low speeds:</a:t>
            </a:r>
          </a:p>
        </p:txBody>
      </p:sp>
      <p:pic>
        <p:nvPicPr>
          <p:cNvPr id="4" name="Picture 4" descr="A picture containing table, air, skiing, man&#10;&#10;Description generated with very high confidence">
            <a:extLst>
              <a:ext uri="{FF2B5EF4-FFF2-40B4-BE49-F238E27FC236}">
                <a16:creationId xmlns:a16="http://schemas.microsoft.com/office/drawing/2014/main" id="{0C37DC62-C7BD-48F1-A36D-4BBAE806CD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1893" y="4014281"/>
            <a:ext cx="3823578" cy="25555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E02D0CA-2549-4687-826E-847FAA9872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910" y="2273301"/>
            <a:ext cx="4647217" cy="390366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EBEE8C5-992D-4E95-96A2-83B28E7C5D01}"/>
                  </a:ext>
                </a:extLst>
              </p:cNvPr>
              <p:cNvSpPr txBox="1"/>
              <p:nvPr/>
            </p:nvSpPr>
            <p:spPr>
              <a:xfrm>
                <a:off x="6310553" y="2375868"/>
                <a:ext cx="5604927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/>
                  <a:t>: position of the center of mass in the inertial frame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r>
                  <a:rPr lang="en-US" dirty="0"/>
                  <a:t>: Euler angles (roll, pitch, yaw)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: collective thrust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: roll force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/>
                  <a:t>: pitch force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dirty="0"/>
                  <a:t>: yawing torque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EBEE8C5-992D-4E95-96A2-83B28E7C5D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0553" y="2375868"/>
                <a:ext cx="5604927" cy="2031325"/>
              </a:xfrm>
              <a:prstGeom prst="rect">
                <a:avLst/>
              </a:prstGeom>
              <a:blipFill>
                <a:blip r:embed="rId4"/>
                <a:stretch>
                  <a:fillRect l="-217" t="-18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42283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CD4F67-5D45-40BE-BDD0-CBE0F4B96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Quadrotor Linear Dynamics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EF21A2-1CF4-47F2-9DE4-5C57B8A953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966435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>
                <a:cs typeface="Calibri"/>
              </a:rPr>
              <a:t>Assuming that the quadrotor is usually close to hover:</a:t>
            </a:r>
          </a:p>
        </p:txBody>
      </p:sp>
      <p:pic>
        <p:nvPicPr>
          <p:cNvPr id="4" name="Picture 4" descr="A picture containing table, air, skiing, man&#10;&#10;Description generated with very high confidence">
            <a:extLst>
              <a:ext uri="{FF2B5EF4-FFF2-40B4-BE49-F238E27FC236}">
                <a16:creationId xmlns:a16="http://schemas.microsoft.com/office/drawing/2014/main" id="{0C37DC62-C7BD-48F1-A36D-4BBAE806CD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1893" y="4014281"/>
            <a:ext cx="3823578" cy="25555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C68C5A2-CE9A-4AB2-B1B8-ECDED2936E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891959"/>
            <a:ext cx="5600700" cy="15621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DA2C6E2-951A-488D-9FDA-AE92CBC4190E}"/>
                  </a:ext>
                </a:extLst>
              </p:cNvPr>
              <p:cNvSpPr txBox="1"/>
              <p:nvPr/>
            </p:nvSpPr>
            <p:spPr>
              <a:xfrm>
                <a:off x="7590746" y="3059668"/>
                <a:ext cx="2205872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𝑚𝑔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𝛥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i="1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DA2C6E2-951A-488D-9FDA-AE92CBC419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0746" y="3059668"/>
                <a:ext cx="2205872" cy="369332"/>
              </a:xfrm>
              <a:prstGeom prst="rect">
                <a:avLst/>
              </a:prstGeom>
              <a:blipFill>
                <a:blip r:embed="rId4"/>
                <a:stretch>
                  <a:fillRect l="-1105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DB36FBCF-AD25-4605-954D-4DB0FDA4DB67}"/>
              </a:ext>
            </a:extLst>
          </p:cNvPr>
          <p:cNvSpPr txBox="1"/>
          <p:nvPr/>
        </p:nvSpPr>
        <p:spPr>
          <a:xfrm>
            <a:off x="496526" y="5292078"/>
            <a:ext cx="66270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To design our controller, we will use these dynamics</a:t>
            </a:r>
          </a:p>
        </p:txBody>
      </p:sp>
    </p:spTree>
    <p:extLst>
      <p:ext uri="{BB962C8B-B14F-4D97-AF65-F5344CB8AC3E}">
        <p14:creationId xmlns:p14="http://schemas.microsoft.com/office/powerpoint/2010/main" val="1516221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CA3651-B403-484E-9716-33BEF8FBFC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868AA25-AF83-4788-AAA3-8CA337F7D72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The linear equations of motion can be written as: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comprises the position, orientation and their derivatives,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is constant and unknown (uncertain dynamics),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is constant and known,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dirty="0"/>
                  <a:t> is an unknown positive-definite matrix (encodes LOE)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Goal: to track a reference command r in the presence of the unknown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Λ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868AA25-AF83-4788-AAA3-8CA337F7D7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241" r="-174" b="-1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EB9DE8E9-06E9-48F3-AC2D-6077507678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7221" y="2478103"/>
            <a:ext cx="3342044" cy="652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799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25BBA-B066-495F-955B-28EDD689D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2273B66-B4C4-4B86-98B9-A75E8F0CF0F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21786" y="1845123"/>
                <a:ext cx="11143269" cy="435133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System output: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where the output states are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r>
                  <a:rPr lang="en-US" dirty="0"/>
                  <a:t>. Define: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And augment the state vector with the integrated output tracking error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2273B66-B4C4-4B86-98B9-A75E8F0CF0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1786" y="1845123"/>
                <a:ext cx="11143269" cy="4351338"/>
              </a:xfrm>
              <a:blipFill>
                <a:blip r:embed="rId2"/>
                <a:stretch>
                  <a:fillRect l="-1149" t="-23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81107D0E-058E-4F0B-B870-4AE73ACF08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584"/>
          <a:stretch/>
        </p:blipFill>
        <p:spPr>
          <a:xfrm>
            <a:off x="4705309" y="2254249"/>
            <a:ext cx="1532547" cy="39377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F0BCB07-0EBB-4D0F-AA3C-AE50706CC4B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069"/>
          <a:stretch/>
        </p:blipFill>
        <p:spPr>
          <a:xfrm>
            <a:off x="4705309" y="3588660"/>
            <a:ext cx="1642915" cy="5075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3A055EB-5399-41B2-8D26-E57C8C2317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45771" y="4409077"/>
            <a:ext cx="1216058" cy="4575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EA6855E-F013-42C0-8E5A-5B125CEBFE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20073" y="5165132"/>
            <a:ext cx="3315766" cy="691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273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F8CA38-CB9C-473C-A3AC-B4C27D1F1A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158CF0-42B3-443E-8980-8CB9B02FBA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The extended open-loop system matrices are then: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9B9AE4-7A3E-417F-9A90-656AA73EA4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8377" y="2939928"/>
            <a:ext cx="6312441" cy="978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2073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A8338-C8D3-40A7-BD26-B17278DFC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Controller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BCC2DC-0924-4382-AA69-0C68D0B85B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Baseline controller: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Adaptive controller: MRAC approach. The reference model is: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Adaptive control input added to the baseline controller: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50BF74-D2F7-4505-9A9F-03F3020732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1420" y="2480553"/>
            <a:ext cx="1942870" cy="6271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D655E77-BF86-4F91-A301-E3C3160207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3040" y="4001293"/>
            <a:ext cx="3988540" cy="6271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9A1CF66-3C7B-4145-9C53-11354335C6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9472" y="5462309"/>
            <a:ext cx="3495675" cy="533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547AD66-7AF2-4C2E-9BF8-EA7540D91D1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3011"/>
          <a:stretch/>
        </p:blipFill>
        <p:spPr>
          <a:xfrm>
            <a:off x="4637865" y="6202679"/>
            <a:ext cx="1876425" cy="256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204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0EDF9-6872-486D-8749-8F0CAF0A3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Controller Design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0150384-6770-4938-8E31-E06050C6937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Therefore, the final control input is:</a:t>
                </a:r>
              </a:p>
              <a:p>
                <a:pPr marL="0" indent="0">
                  <a:buNone/>
                </a:pPr>
                <a:endParaRPr lang="en-US" sz="1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𝑎𝑑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𝑏𝑙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𝑏𝑙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:endParaRPr lang="en-US" sz="1000" dirty="0"/>
              </a:p>
              <a:p>
                <a:pPr marL="0" indent="0">
                  <a:buNone/>
                </a:pPr>
                <a:r>
                  <a:rPr lang="en-US" dirty="0"/>
                  <a:t>And the adaptive law is: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The proof of stability can be done using the Lyapunov function:</a:t>
                </a:r>
              </a:p>
              <a:p>
                <a:pPr marL="0" indent="0">
                  <a:buNone/>
                </a:pPr>
                <a:endParaRPr lang="en-US" sz="1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0150384-6770-4938-8E31-E06050C693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50E58703-77E9-492C-9758-715B66F60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5064" y="3771595"/>
            <a:ext cx="2668424" cy="8121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D0B8DCE-2AF4-4D92-9E6A-D8DAAB85BB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0721" y="5262930"/>
            <a:ext cx="4340113" cy="1048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2774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170</TotalTime>
  <Words>401</Words>
  <Application>Microsoft Office PowerPoint</Application>
  <PresentationFormat>Widescreen</PresentationFormat>
  <Paragraphs>70</Paragraphs>
  <Slides>17</Slides>
  <Notes>0</Notes>
  <HiddenSlides>0</HiddenSlides>
  <MMClips>2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Office Theme</vt:lpstr>
      <vt:lpstr>Adaptive Control of a Quadrotor UAV</vt:lpstr>
      <vt:lpstr>Motivation</vt:lpstr>
      <vt:lpstr>Quadrotor Dynamics</vt:lpstr>
      <vt:lpstr>Quadrotor Linear Dynamics</vt:lpstr>
      <vt:lpstr>Problem Statement</vt:lpstr>
      <vt:lpstr>Problem Statement</vt:lpstr>
      <vt:lpstr>Problem Statement</vt:lpstr>
      <vt:lpstr>Controller Design</vt:lpstr>
      <vt:lpstr>Controller Design</vt:lpstr>
      <vt:lpstr>Experimental Data</vt:lpstr>
      <vt:lpstr>Simulation</vt:lpstr>
      <vt:lpstr>Results</vt:lpstr>
      <vt:lpstr>Results – Baseline Controller</vt:lpstr>
      <vt:lpstr>Results – Adaptive Controller</vt:lpstr>
      <vt:lpstr>Results – Baseline Controller</vt:lpstr>
      <vt:lpstr>Results – Adaptive Controller</vt:lpstr>
      <vt:lpstr>Adaptive Control of a Quadrotor UAV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Adaptive Control for a Quadrotor</dc:title>
  <dc:creator>Aleix Paris i Bordas</dc:creator>
  <cp:lastModifiedBy>Aleix Paris i Bordas</cp:lastModifiedBy>
  <cp:revision>69</cp:revision>
  <dcterms:created xsi:type="dcterms:W3CDTF">2019-12-05T06:04:33Z</dcterms:created>
  <dcterms:modified xsi:type="dcterms:W3CDTF">2019-12-11T03:15:39Z</dcterms:modified>
</cp:coreProperties>
</file>